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058400" cy="7772400"/>
  <p:notesSz cx="6858000" cy="9144000"/>
  <p:embeddedFontLst>
    <p:embeddedFont>
      <p:font typeface="AGHowDoYouSurvive" panose="020B0604020202020204" charset="0"/>
      <p:regular r:id="rId6"/>
    </p:embeddedFont>
    <p:embeddedFont>
      <p:font typeface="AGRunningLateIsMyCardio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KG Miss Kindergarten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BD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B44A-1A8A-427C-89D5-DEF1B72E906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tfitzgerald@cbsd.org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cbsd.org/Page/47535" TargetMode="Externa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97B36-FB41-42CD-88C4-CCCC28AA39D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" y="37083"/>
            <a:ext cx="747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MRS. FITZGERALD’S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0EDE3-74A4-4635-9393-4891B497459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9742" y="91518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DISTANCE LARNING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A02A6-085D-4F0A-ABF9-27354A147CB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75974" y="66057"/>
            <a:ext cx="2525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G Miss Kindergarten" panose="02000000000000000000" pitchFamily="2" charset="0"/>
                <a:ea typeface="AGRunningLateIsMyCardio" panose="02000603000000000000" pitchFamily="2" charset="0"/>
              </a:rPr>
              <a:t>Please email me with ANY questions. I will be available to help!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A689CA-C850-4C9B-9331-9262891A1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58477"/>
              </p:ext>
            </p:extLst>
          </p:nvPr>
        </p:nvGraphicFramePr>
        <p:xfrm>
          <a:off x="152400" y="2054661"/>
          <a:ext cx="9753599" cy="5602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4641">
                  <a:extLst>
                    <a:ext uri="{9D8B030D-6E8A-4147-A177-3AD203B41FA5}">
                      <a16:colId xmlns:a16="http://schemas.microsoft.com/office/drawing/2014/main" val="2057845332"/>
                    </a:ext>
                  </a:extLst>
                </a:gridCol>
                <a:gridCol w="6378958">
                  <a:extLst>
                    <a:ext uri="{9D8B030D-6E8A-4147-A177-3AD203B41FA5}">
                      <a16:colId xmlns:a16="http://schemas.microsoft.com/office/drawing/2014/main" val="4274989760"/>
                    </a:ext>
                  </a:extLst>
                </a:gridCol>
              </a:tblGrid>
              <a:tr h="2543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Expectations for ALL students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1" marR="6262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Check our Distance Learning website for reading lessons and materials </a:t>
                      </a:r>
                      <a:r>
                        <a:rPr lang="en-US" sz="13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https://www.cbsd.org/Page/47535</a:t>
                      </a:r>
                      <a:endParaRPr lang="en-US" sz="130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PowerPoints and assignments can also be located on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SeeSaw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Complete and submit all reading assignments by the end of each week via your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SeeSaw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account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Continue to check your general education sites for math and writing assignments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1" marR="6262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69342"/>
                  </a:ext>
                </a:extLst>
              </a:tr>
              <a:tr h="1411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Groups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1" marR="6262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r>
                        <a:rPr lang="en-US" sz="1300" baseline="30000" dirty="0">
                          <a:effectLst/>
                        </a:rPr>
                        <a:t>rd</a:t>
                      </a:r>
                      <a:r>
                        <a:rPr lang="en-US" sz="1300" dirty="0">
                          <a:effectLst/>
                        </a:rPr>
                        <a:t> Grade – EVERY Monday 9:45 – 10:00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r>
                        <a:rPr lang="en-US" sz="1300" baseline="30000" dirty="0">
                          <a:effectLst/>
                        </a:rPr>
                        <a:t>th</a:t>
                      </a:r>
                      <a:r>
                        <a:rPr lang="en-US" sz="1300" dirty="0">
                          <a:effectLst/>
                        </a:rPr>
                        <a:t> Grade – EVERY Monday 10:30 – 10:45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effectLst/>
                        </a:rPr>
                        <a:t>Social Skills – EVERY Thursday 2:30 – 2:45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1" marR="62621" marT="0" marB="0"/>
                </a:tc>
                <a:extLst>
                  <a:ext uri="{0D108BD9-81ED-4DB2-BD59-A6C34878D82A}">
                    <a16:rowId xmlns:a16="http://schemas.microsoft.com/office/drawing/2014/main" val="1379679009"/>
                  </a:ext>
                </a:extLst>
              </a:tr>
              <a:tr h="1647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l"/>
                          <a:tab pos="415925" algn="l"/>
                        </a:tabLst>
                      </a:pPr>
                      <a:r>
                        <a:rPr lang="en-US" sz="2000" dirty="0">
                          <a:effectLst/>
                        </a:rPr>
                        <a:t>	           Office Hours	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1" marR="6262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effectLst/>
                        </a:rPr>
                        <a:t>DAILY from 9:30 – 10:00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effectLst/>
                        </a:rPr>
                        <a:t>DAILY from 1:30 – 2:00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Contact – </a:t>
                      </a:r>
                      <a:r>
                        <a:rPr lang="en-US" sz="1300" u="sng" dirty="0">
                          <a:effectLst/>
                          <a:hlinkClick r:id="rId7"/>
                        </a:rPr>
                        <a:t>tfitzgerald@cbsd.org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TEAMS Meetings can also be scheduled for anyone who may need support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1" marR="62621" marT="0" marB="0"/>
                </a:tc>
                <a:extLst>
                  <a:ext uri="{0D108BD9-81ED-4DB2-BD59-A6C34878D82A}">
                    <a16:rowId xmlns:a16="http://schemas.microsoft.com/office/drawing/2014/main" val="386219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796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BA0744-B0F3-4FD5-AD49-8831E40911E6}" vid="{C42186AE-68DB-4A31-BDD1-BA775C209D5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565BE5EBA384D8E2B2CFF46FE294C" ma:contentTypeVersion="13" ma:contentTypeDescription="Create a new document." ma:contentTypeScope="" ma:versionID="b6d95aca70fb5e9ec8a42fe33ad013b3">
  <xsd:schema xmlns:xsd="http://www.w3.org/2001/XMLSchema" xmlns:xs="http://www.w3.org/2001/XMLSchema" xmlns:p="http://schemas.microsoft.com/office/2006/metadata/properties" xmlns:ns3="cd4c3e38-c4f2-43ba-8a0d-be385e8dd349" xmlns:ns4="64d8c560-3980-4ffe-a133-9c85f589f94d" targetNamespace="http://schemas.microsoft.com/office/2006/metadata/properties" ma:root="true" ma:fieldsID="fd74eb1b32efd1717fb1e615fcf51c32" ns3:_="" ns4:_="">
    <xsd:import namespace="cd4c3e38-c4f2-43ba-8a0d-be385e8dd349"/>
    <xsd:import namespace="64d8c560-3980-4ffe-a133-9c85f589f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c3e38-c4f2-43ba-8a0d-be385e8dd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8c560-3980-4ffe-a133-9c85f589f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81D26F-A544-4939-BF9D-02815B50AD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6FC16-F431-45BA-8DEC-EBA162295558}">
  <ds:schemaRefs>
    <ds:schemaRef ds:uri="cd4c3e38-c4f2-43ba-8a0d-be385e8dd34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d8c560-3980-4ffe-a133-9c85f589f94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66F162-8F0D-4519-ADD8-D135ECAD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c3e38-c4f2-43ba-8a0d-be385e8dd349"/>
    <ds:schemaRef ds:uri="64d8c560-3980-4ffe-a133-9c85f589f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Landscape</Template>
  <TotalTime>3318</TotalTime>
  <Words>147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AGRunningLateIsMyCardio</vt:lpstr>
      <vt:lpstr>Calibri Light</vt:lpstr>
      <vt:lpstr>AGHowDoYouSurvive</vt:lpstr>
      <vt:lpstr>KG Miss Kindergarten</vt:lpstr>
      <vt:lpstr>Calibri</vt:lpstr>
      <vt:lpstr>Wingdings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Brauner</dc:creator>
  <cp:lastModifiedBy>FITZGERALD, TINA</cp:lastModifiedBy>
  <cp:revision>55</cp:revision>
  <dcterms:created xsi:type="dcterms:W3CDTF">2020-03-18T01:39:12Z</dcterms:created>
  <dcterms:modified xsi:type="dcterms:W3CDTF">2020-05-08T15:34:09Z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0x010100308565BE5EBA384D8E2B2CFF46FE294C</vt:lpwstr>
  </property>
</Properties>
</file>